
<file path=[Content_Types].xml><?xml version="1.0" encoding="utf-8"?>
<Types xmlns="http://schemas.openxmlformats.org/package/2006/content-types">
  <Default Extension="mp3" ContentType="audio/mpeg"/>
  <Default Extension="tmp" ContentType="image/pn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BDB-2BAC-4FAB-91FA-48F6970AB9C9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7B24-CD8F-43AE-9793-A51F6447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48"/>
    </mc:Choice>
    <mc:Fallback xmlns="">
      <p:transition advTm="6048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BDB-2BAC-4FAB-91FA-48F6970AB9C9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7B24-CD8F-43AE-9793-A51F6447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7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48"/>
    </mc:Choice>
    <mc:Fallback xmlns="">
      <p:transition advTm="6048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BDB-2BAC-4FAB-91FA-48F6970AB9C9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7B24-CD8F-43AE-9793-A51F6447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48"/>
    </mc:Choice>
    <mc:Fallback xmlns="">
      <p:transition advTm="6048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BDB-2BAC-4FAB-91FA-48F6970AB9C9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7B24-CD8F-43AE-9793-A51F6447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1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48"/>
    </mc:Choice>
    <mc:Fallback xmlns="">
      <p:transition advTm="6048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BDB-2BAC-4FAB-91FA-48F6970AB9C9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7B24-CD8F-43AE-9793-A51F6447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48"/>
    </mc:Choice>
    <mc:Fallback xmlns="">
      <p:transition advTm="6048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BDB-2BAC-4FAB-91FA-48F6970AB9C9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7B24-CD8F-43AE-9793-A51F6447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6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48"/>
    </mc:Choice>
    <mc:Fallback xmlns="">
      <p:transition advTm="6048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BDB-2BAC-4FAB-91FA-48F6970AB9C9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7B24-CD8F-43AE-9793-A51F6447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6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48"/>
    </mc:Choice>
    <mc:Fallback xmlns="">
      <p:transition advTm="6048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BDB-2BAC-4FAB-91FA-48F6970AB9C9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7B24-CD8F-43AE-9793-A51F6447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5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48"/>
    </mc:Choice>
    <mc:Fallback xmlns="">
      <p:transition advTm="6048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BDB-2BAC-4FAB-91FA-48F6970AB9C9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7B24-CD8F-43AE-9793-A51F6447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48"/>
    </mc:Choice>
    <mc:Fallback xmlns="">
      <p:transition advTm="6048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BDB-2BAC-4FAB-91FA-48F6970AB9C9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7B24-CD8F-43AE-9793-A51F6447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5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48"/>
    </mc:Choice>
    <mc:Fallback xmlns="">
      <p:transition advTm="6048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BDB-2BAC-4FAB-91FA-48F6970AB9C9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7B24-CD8F-43AE-9793-A51F6447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4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48"/>
    </mc:Choice>
    <mc:Fallback xmlns="">
      <p:transition advTm="6048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8FBDB-2BAC-4FAB-91FA-48F6970AB9C9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D7B24-CD8F-43AE-9793-A51F6447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6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6048"/>
    </mc:Choice>
    <mc:Fallback xmlns="">
      <p:transition advTm="6048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tmp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362" y="0"/>
            <a:ext cx="12267362" cy="6858000"/>
          </a:xfrm>
          <a:prstGeom prst="rect">
            <a:avLst/>
          </a:prstGeom>
        </p:spPr>
      </p:pic>
      <p:pic>
        <p:nvPicPr>
          <p:cNvPr id="7" name="Successful - AShamaluevMusic">
            <a:hlinkClick r:id="" action="ppaction://media"/>
            <a:extLst>
              <a:ext uri="{FF2B5EF4-FFF2-40B4-BE49-F238E27FC236}">
                <a16:creationId xmlns:a16="http://schemas.microsoft.com/office/drawing/2014/main" id="{1586A223-7844-4F36-8B63-7655F5733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52" name="Audio 51">
            <a:hlinkClick r:id="" action="ppaction://media"/>
            <a:extLst>
              <a:ext uri="{FF2B5EF4-FFF2-40B4-BE49-F238E27FC236}">
                <a16:creationId xmlns:a16="http://schemas.microsoft.com/office/drawing/2014/main" id="{18307935-7AD0-49EA-8886-92F510717B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3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29"/>
    </mc:Choice>
    <mc:Fallback xmlns="">
      <p:transition advTm="5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1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3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creen Clipping">
            <a:extLst>
              <a:ext uri="{FF2B5EF4-FFF2-40B4-BE49-F238E27FC236}">
                <a16:creationId xmlns:a16="http://schemas.microsoft.com/office/drawing/2014/main" id="{0D385BB7-3678-4F7A-B96C-718513297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06" y="-39150"/>
            <a:ext cx="12248606" cy="6922288"/>
          </a:xfrm>
          <a:prstGeom prst="rect">
            <a:avLst/>
          </a:prstGeom>
        </p:spPr>
      </p:pic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4F293535-0B26-439E-AFD8-50562286D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235"/>
    </mc:Choice>
    <mc:Fallback xmlns="">
      <p:transition advTm="8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-61731"/>
            <a:ext cx="12313920" cy="6919731"/>
          </a:xfrm>
          <a:prstGeom prst="rect">
            <a:avLst/>
          </a:prstGeom>
        </p:spPr>
      </p:pic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A6C749C7-1381-48B0-A8CC-C93BE740F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851"/>
    </mc:Choice>
    <mc:Fallback xmlns="">
      <p:transition advTm="14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94" y="-7721"/>
            <a:ext cx="12287794" cy="6865721"/>
          </a:xfrm>
          <a:prstGeom prst="rect">
            <a:avLst/>
          </a:prstGeom>
        </p:spPr>
      </p:pic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575349CD-22B4-49D3-929D-BCACA87FB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0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785"/>
    </mc:Choice>
    <mc:Fallback xmlns="">
      <p:transition advTm="31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741" y="1"/>
            <a:ext cx="12359742" cy="6940730"/>
          </a:xfrm>
          <a:prstGeom prst="rect">
            <a:avLst/>
          </a:prstGeom>
        </p:spPr>
      </p:pic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572020B3-E0B5-4DCF-BC0F-75F9CEFFA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7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597"/>
    </mc:Choice>
    <mc:Fallback xmlns="">
      <p:transition advTm="35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259" y="-48915"/>
            <a:ext cx="12304259" cy="6906915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F05E5CB3-73EA-4C12-AC7E-3CD83FC69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5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3961"/>
    </mc:Choice>
    <mc:Fallback xmlns="">
      <p:transition advTm="33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94" y="-60959"/>
            <a:ext cx="12312345" cy="6941528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856DC01C-09B2-40BF-88C3-A27F7E72A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824"/>
    </mc:Choice>
    <mc:Fallback xmlns="">
      <p:transition advTm="16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8D034EF-9452-49E8-B844-9012FB3EA406}"/>
              </a:ext>
            </a:extLst>
          </p:cNvPr>
          <p:cNvSpPr txBox="1"/>
          <p:nvPr/>
        </p:nvSpPr>
        <p:spPr>
          <a:xfrm>
            <a:off x="6949440" y="6396335"/>
            <a:ext cx="2272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(567) 661-2387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C95DA3D-ABBE-4218-B1FA-0D4DEFC99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274"/>
            <a:ext cx="12261669" cy="688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Audio 1023">
            <a:hlinkClick r:id="" action="ppaction://media"/>
            <a:extLst>
              <a:ext uri="{FF2B5EF4-FFF2-40B4-BE49-F238E27FC236}">
                <a16:creationId xmlns:a16="http://schemas.microsoft.com/office/drawing/2014/main" id="{FE8CA7B7-0015-4A2B-BC7C-E0F318B509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2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752"/>
    </mc:Choice>
    <mc:Fallback xmlns="">
      <p:transition advTm="19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1301</TotalTime>
  <Words>4</Words>
  <Application>Microsoft Office PowerPoint</Application>
  <PresentationFormat>Widescreen</PresentationFormat>
  <Paragraphs>1</Paragraphs>
  <Slides>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Owens State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 M. Downour</dc:creator>
  <cp:lastModifiedBy>Rene M. Downour</cp:lastModifiedBy>
  <cp:revision>20</cp:revision>
  <dcterms:created xsi:type="dcterms:W3CDTF">2020-05-28T15:06:03Z</dcterms:created>
  <dcterms:modified xsi:type="dcterms:W3CDTF">2020-05-29T13:32:25Z</dcterms:modified>
</cp:coreProperties>
</file>